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9144000" cy="5143500" type="screen16x9"/>
  <p:notesSz cx="6858000" cy="9144000"/>
  <p:embeddedFontLst>
    <p:embeddedFont>
      <p:font typeface="Proxima Nova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24" y="-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38693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33" y="0"/>
            <a:ext cx="2995766" cy="22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11700" y="780570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Beauties and Beast</a:t>
            </a:r>
            <a:endParaRPr b="1" dirty="0"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311700" y="3350418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VR FPS Game</a:t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 r="6976" b="4351"/>
          <a:stretch/>
        </p:blipFill>
        <p:spPr>
          <a:xfrm>
            <a:off x="0" y="3468075"/>
            <a:ext cx="1304300" cy="16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atom\Desktop\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00" y="3624300"/>
            <a:ext cx="1519200" cy="15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:\UniversityStudy\UAlberta\MM806_IntroToVR&amp;AR&amp;Telepresence\CourseProject\DemoPresentation\beauties_and_beast_representative_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Benefits</a:t>
            </a:r>
            <a:endParaRPr b="1"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smtClean="0"/>
              <a:t>Marksmanship</a:t>
            </a:r>
          </a:p>
          <a:p>
            <a:pPr lvl="0">
              <a:lnSpc>
                <a:spcPct val="200000"/>
              </a:lnSpc>
            </a:pPr>
            <a:r>
              <a:rPr lang="en-GB" dirty="0" smtClean="0"/>
              <a:t>Attention</a:t>
            </a:r>
          </a:p>
          <a:p>
            <a:pPr>
              <a:lnSpc>
                <a:spcPct val="200000"/>
              </a:lnSpc>
            </a:pPr>
            <a:r>
              <a:rPr lang="en-GB" dirty="0"/>
              <a:t>H</a:t>
            </a:r>
            <a:r>
              <a:rPr lang="en-GB" altLang="zh-CN" dirty="0"/>
              <a:t>and-Eye </a:t>
            </a:r>
            <a:r>
              <a:rPr lang="en-GB" altLang="zh-CN" dirty="0" smtClean="0"/>
              <a:t>Coordination</a:t>
            </a:r>
            <a:endParaRPr lang="en-GB" dirty="0"/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smtClean="0"/>
              <a:t>Entertainment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 descr="Image result for gunman an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843558"/>
            <a:ext cx="426089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755" y="1274800"/>
            <a:ext cx="5366246" cy="37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Possible Improvements</a:t>
            </a:r>
            <a:endParaRPr b="1" dirty="0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More Weapons (sword, shield, grenade...)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Multiplayer</a:t>
            </a:r>
            <a:endParaRPr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Improved Scenes</a:t>
            </a:r>
            <a:endParaRPr/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Reward System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1700" y="699542"/>
            <a:ext cx="8520600" cy="864096"/>
          </a:xfrm>
        </p:spPr>
        <p:txBody>
          <a:bodyPr/>
          <a:lstStyle/>
          <a:p>
            <a:pPr marL="114300" indent="0" algn="ctr">
              <a:buNone/>
            </a:pPr>
            <a:r>
              <a:rPr lang="en-CA" sz="3000" b="1" dirty="0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</a:t>
            </a:r>
            <a:r>
              <a:rPr lang="en-CA" sz="3000" b="1" dirty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you </a:t>
            </a:r>
            <a:r>
              <a:rPr lang="en-CA" sz="3000" b="1" dirty="0" smtClean="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for your listening!</a:t>
            </a:r>
            <a:endParaRPr lang="en-CA" sz="3000" b="1" dirty="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053" name="Picture 5" descr="C:\Users\atom\Desktop\240_F_114474798_tDCUZAxtXCohcFFY4WZTpIVopEpYJp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9163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Devices &amp; Game Engine</a:t>
            </a:r>
            <a:endParaRPr b="1" dirty="0"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Beauties and Beast is a first person VR shooting game developed with Oculus Rift.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game was developed using Unity.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350" y="2692697"/>
            <a:ext cx="4393400" cy="15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75" y="2230250"/>
            <a:ext cx="3718326" cy="26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79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Game Rule</a:t>
            </a:r>
            <a:endParaRPr b="1" dirty="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950425"/>
            <a:ext cx="8520600" cy="3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the game player fights against an evil dragon with three beautiful girls.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To win the game the player needs to beat the evil dragon. However if player dies (health point gets reduced to 0) before beating the evil dragon, player loses the game.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275" y="2440650"/>
            <a:ext cx="4461450" cy="25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Evil Dragon</a:t>
            </a:r>
            <a:endParaRPr b="1"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evil dragon has two attack modes - melee attack and ranged fireball.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8" y="1928450"/>
            <a:ext cx="4102324" cy="24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982" y="1928446"/>
            <a:ext cx="4014356" cy="24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Three Beauties</a:t>
            </a:r>
            <a:endParaRPr b="1"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three beauties fighting with you are a gunman, a bowman, and a magician respectively.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00" y="1959800"/>
            <a:ext cx="18478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450" y="1959800"/>
            <a:ext cx="18478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100" y="1955038"/>
            <a:ext cx="18573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Multiple Weapons</a:t>
            </a:r>
            <a:endParaRPr b="1"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Player can choose among multiple long-range weapons and switch between them in the game.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88" y="2123982"/>
            <a:ext cx="2873300" cy="22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391" y="2123975"/>
            <a:ext cx="3182320" cy="2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917" y="2123975"/>
            <a:ext cx="2903321" cy="22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In-Game Menu UI</a:t>
            </a:r>
            <a:endParaRPr b="1" dirty="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Player can change weapon and quit the game in the menu. Calling up the menu wouldn’t pause the game which can bring player a sense of tension.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75" y="1923775"/>
            <a:ext cx="6208650" cy="29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HP Bars UI</a:t>
            </a:r>
            <a:endParaRPr b="1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33925"/>
            <a:ext cx="46101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946" y="1576788"/>
            <a:ext cx="3988355" cy="16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400" y="3243563"/>
            <a:ext cx="49149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621325" y="1878950"/>
            <a:ext cx="1593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Player HP Bar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5901725" y="1304050"/>
            <a:ext cx="2009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Beauties HP Bars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971200" y="4360575"/>
            <a:ext cx="18153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Dragon HP Bar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Demo Video</a:t>
            </a:r>
            <a:endParaRPr lang="en-CA" b="1" dirty="0"/>
          </a:p>
        </p:txBody>
      </p:sp>
      <p:pic>
        <p:nvPicPr>
          <p:cNvPr id="1039" name="Picture 15" descr="Image result f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31590"/>
            <a:ext cx="6336704" cy="37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39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212</Words>
  <Application>Microsoft Office PowerPoint</Application>
  <PresentationFormat>全屏显示(16:9)</PresentationFormat>
  <Paragraphs>32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Alfa Slab One</vt:lpstr>
      <vt:lpstr>Proxima Nova</vt:lpstr>
      <vt:lpstr>Gameday</vt:lpstr>
      <vt:lpstr>Beauties and Beast</vt:lpstr>
      <vt:lpstr>Devices &amp; Game Engine</vt:lpstr>
      <vt:lpstr>Game Rule</vt:lpstr>
      <vt:lpstr>Evil Dragon</vt:lpstr>
      <vt:lpstr>Three Beauties</vt:lpstr>
      <vt:lpstr>Multiple Weapons</vt:lpstr>
      <vt:lpstr>In-Game Menu UI</vt:lpstr>
      <vt:lpstr>HP Bars UI</vt:lpstr>
      <vt:lpstr>Demo Video</vt:lpstr>
      <vt:lpstr>Benefits</vt:lpstr>
      <vt:lpstr>Possible Improvements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Beauties and Beast</dc:title>
  <cp:lastModifiedBy>Shufan Cai</cp:lastModifiedBy>
  <cp:revision>14</cp:revision>
  <dcterms:modified xsi:type="dcterms:W3CDTF">2018-02-09T17:40:27Z</dcterms:modified>
</cp:coreProperties>
</file>